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40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F2C7-7429-4963-9676-DF28338239D2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DDA9-125F-483A-A117-0589E1BD26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967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DDDA9-125F-483A-A117-0589E1BD26B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699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9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17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94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52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47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090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05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2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5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227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54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0146E-3D2C-4C6D-B1DD-9DC6629271E1}" type="datetimeFigureOut">
              <a:rPr lang="de-AT" smtClean="0"/>
              <a:t>09.03.2026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1367-86D9-46B1-AA46-D3C2FF3F3C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87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79140" y="188640"/>
            <a:ext cx="878534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5000" b="1" dirty="0">
                <a:solidFill>
                  <a:schemeClr val="bg1"/>
                </a:solidFill>
              </a:rPr>
              <a:t>JAHRESHAUPTVERSAMMLUNG </a:t>
            </a:r>
          </a:p>
          <a:p>
            <a:r>
              <a:rPr lang="de-AT" sz="5000" b="1" dirty="0">
                <a:solidFill>
                  <a:schemeClr val="bg1"/>
                </a:solidFill>
              </a:rPr>
              <a:t>2026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6563A4-259C-CACD-D41B-928FC8B0E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/>
          <a:stretch>
            <a:fillRect/>
          </a:stretch>
        </p:blipFill>
        <p:spPr>
          <a:xfrm>
            <a:off x="179140" y="1916832"/>
            <a:ext cx="8849327" cy="466383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6846DB0-3ECA-BF51-9400-A51E85A01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0" y="1916832"/>
            <a:ext cx="2552583" cy="6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513" y="764704"/>
            <a:ext cx="8838983" cy="5974923"/>
          </a:xfrm>
        </p:spPr>
        <p:txBody>
          <a:bodyPr>
            <a:normAutofit lnSpcReduction="10000"/>
          </a:bodyPr>
          <a:lstStyle/>
          <a:p>
            <a:pPr algn="l"/>
            <a:r>
              <a:rPr lang="de-AT" sz="4300" dirty="0"/>
              <a:t>Tagesordnungspunkte:</a:t>
            </a:r>
          </a:p>
          <a:p>
            <a:pPr algn="l"/>
            <a:endParaRPr lang="de-AT" sz="1500" dirty="0"/>
          </a:p>
          <a:p>
            <a:pPr marL="457200" indent="-457200" algn="l">
              <a:buFont typeface="+mj-lt"/>
              <a:buAutoNum type="arabicPeriod"/>
            </a:pPr>
            <a:r>
              <a:rPr lang="de-AT" sz="1900" b="1" dirty="0">
                <a:solidFill>
                  <a:srgbClr val="008080"/>
                </a:solidFill>
              </a:rPr>
              <a:t>Begrüßung durch den Präsidenten und Feststellung der Beschlussfähigkeit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AT" sz="1900" b="1" dirty="0">
                <a:solidFill>
                  <a:srgbClr val="008080"/>
                </a:solidFill>
              </a:rPr>
              <a:t>Genehmigung des Protokolls der JHV 2025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AT" sz="1900" b="1" u="sng" dirty="0">
                <a:solidFill>
                  <a:srgbClr val="008080"/>
                </a:solidFill>
              </a:rPr>
              <a:t>Tätigkeitsberichte: </a:t>
            </a:r>
          </a:p>
          <a:p>
            <a:pPr marL="457200" indent="-9525" algn="l">
              <a:buFont typeface="+mj-lt"/>
              <a:buAutoNum type="alphaLcPeriod"/>
            </a:pPr>
            <a:r>
              <a:rPr lang="de-AT" sz="1900" b="1" dirty="0">
                <a:solidFill>
                  <a:srgbClr val="008080"/>
                </a:solidFill>
              </a:rPr>
              <a:t>   des Präsidenten</a:t>
            </a:r>
          </a:p>
          <a:p>
            <a:pPr marL="457200" indent="-9525" algn="l">
              <a:buFont typeface="+mj-lt"/>
              <a:buAutoNum type="alphaLcPeriod"/>
            </a:pPr>
            <a:r>
              <a:rPr lang="de-AT" sz="1900" b="1" dirty="0">
                <a:solidFill>
                  <a:srgbClr val="008080"/>
                </a:solidFill>
              </a:rPr>
              <a:t>   des Sportwartes</a:t>
            </a:r>
          </a:p>
          <a:p>
            <a:pPr marL="457200" indent="-9525" algn="l">
              <a:buFont typeface="+mj-lt"/>
              <a:buAutoNum type="alphaLcPeriod"/>
            </a:pPr>
            <a:r>
              <a:rPr lang="de-AT" sz="1900" b="1" dirty="0">
                <a:solidFill>
                  <a:srgbClr val="008080"/>
                </a:solidFill>
              </a:rPr>
              <a:t>    der Jugendsportwartin</a:t>
            </a:r>
          </a:p>
          <a:p>
            <a:pPr marL="457200" indent="-9525" algn="l">
              <a:buFont typeface="+mj-lt"/>
              <a:buAutoNum type="alphaLcPeriod"/>
            </a:pPr>
            <a:r>
              <a:rPr lang="de-AT" sz="1900" b="1" dirty="0">
                <a:solidFill>
                  <a:srgbClr val="008080"/>
                </a:solidFill>
              </a:rPr>
              <a:t>   des Kassiers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Bericht der Kassaprüfer, Entlastung des Vorstandes und des Kassiers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Budget 2026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11. Bludenz European Junior Open: Tennis Europe U14 + ITF U18 von 27.6 - 4.7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Kooptierung der Jugendsportwartin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Neuwahlen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Anträge an die Generalversammlung (Erweiterung der Sportanlage)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Allfälliges / Grußworte der Ehrengäste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de-AT" sz="1900" b="1" dirty="0">
                <a:solidFill>
                  <a:srgbClr val="008080"/>
                </a:solidFill>
              </a:rPr>
              <a:t>Schlusswort des Präsidenten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61511" y="12047"/>
            <a:ext cx="8784976" cy="864096"/>
          </a:xfrm>
        </p:spPr>
        <p:txBody>
          <a:bodyPr>
            <a:noAutofit/>
          </a:bodyPr>
          <a:lstStyle/>
          <a:p>
            <a:r>
              <a:rPr lang="de-AT" sz="5300" b="1" dirty="0"/>
              <a:t>JAHRESHAUPTVERSAMMLUNG</a:t>
            </a:r>
            <a:r>
              <a:rPr lang="de-AT" sz="5000" b="1" dirty="0"/>
              <a:t>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13028"/>
            <a:ext cx="2552583" cy="6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56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21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</vt:lpstr>
      <vt:lpstr>PowerPoint-Präsentation</vt:lpstr>
      <vt:lpstr>JAHRESHAUPTVERSAMMLUNG  </vt:lpstr>
    </vt:vector>
  </TitlesOfParts>
  <Company>BM für Finanzen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AMMANN</dc:creator>
  <cp:lastModifiedBy>Lukas Ammann</cp:lastModifiedBy>
  <cp:revision>49</cp:revision>
  <dcterms:created xsi:type="dcterms:W3CDTF">2014-02-25T05:42:46Z</dcterms:created>
  <dcterms:modified xsi:type="dcterms:W3CDTF">2026-03-09T13:44:28Z</dcterms:modified>
</cp:coreProperties>
</file>