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C0C28C-6350-E218-B586-00A912760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CBD2354-9C84-0D7D-EBAC-039A517CA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021AD4-FFE1-2D70-2B4A-6F32E957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96D2A4-68C2-E3E3-4D92-1476D632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2ACA00-75A0-7281-4C7E-7D5B4CC72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94437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E97F40-7F2F-82BD-AC8C-7BDABF18C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FC79314-E126-D531-7277-7B7748317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5C10CC-B292-0606-D253-06778C288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F1E37A-55B8-4F65-E92B-6B5185644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AB2D4F-C519-3835-07B8-6D602D714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7173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11293FA-ECF2-14E7-7CD4-D3523C91A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FBE0444-137D-A6AD-C0D5-338A70F88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EDA7CA-6F27-0486-F544-01C8E5C79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38B37C-BEEA-899E-7640-AD46121FD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54AF8E-F9D7-D6A0-F6C8-7FD26D1CD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847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6ABAE7-8F3F-9224-B0F8-834414D84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B87EDA-ABDB-07FB-01F6-FE80EB53F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AAE887-3450-CA0D-80E0-64700AA61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314A44-8E4C-0F36-BDC9-1530EBE3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E9699C-CE55-DF8A-F535-AAF88BED6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29270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2B9F27-B670-4036-3217-186AEFE7B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4D7C65-96F1-656E-2EE5-66799A425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0882A7-92CD-4875-72D3-479B3BDFF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A477F0-314B-1A83-8533-A74B7759D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15E5AE-C175-52F3-FA88-15CB6C6B3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933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5BFBA2-328A-BF6D-6E78-584BDBBAB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118C19-7404-7A04-A20D-F951E55D38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65D47F-F2CC-4763-A2A5-E57CEE5F4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D68CBF5-B7A2-3DFD-C1D7-DDFDC089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47BD8A-93BD-0947-D912-44A1485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5B522C-9A44-F1C4-02D1-17135049B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1362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21AA1C-B1FA-67D9-8A9E-DC2F2B037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ECCAC6F-A679-53AF-1E17-701595078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8746C-682F-6980-76ED-70C689A98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353CB2F-4B3E-B834-9A13-46DA2E1B9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EDB4BB7-C265-11FB-2183-A2E11BD56E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3B4807E-F653-DB6C-FD15-1DEED7C79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0812087-8304-5CFF-9749-A30A1565A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A1E4EBE-1BFA-3BE2-3BC7-EC087EC56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6090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6D93E0-726E-7613-2A8F-E556B82FA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708728A-16E1-C71A-2DAE-646CE2A6F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541BD48-8625-D878-7BF4-3B6D73B5F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96E781-4C70-4680-2ECA-1C4C58E4A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9052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97FAE00-7E75-0B87-4096-C9562652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71E5363-2B19-4C9C-585C-52B5484D8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412DA7B-8BC7-E5C5-08A4-7FE4854BF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9783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F093C-142E-1451-62C5-8F88B1C23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DF7420-A419-AFAE-3F3F-717006DE6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FA8B26-4920-ABB8-7206-B99955A74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52769D-2755-0206-E120-4CBB7D44C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D0B72F-B8A3-7A24-BFC3-AE0808730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02FC6D-1102-794B-0B69-FC38D0F09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4780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CBE540-1B9F-0DF2-B3DE-AEEFF1BA3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823C7B3-B1B7-4866-46F1-26FC8621D9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6480F97-DA96-C102-D8C2-7DF82D528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A60BE37-8385-1AD6-5586-A788B9254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2FFDFC-B29B-DADD-FF25-CF113EBF5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BAEC98-9470-114C-DED2-1EA0A3EB7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43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B1CAF0-E83C-08BA-D14E-8BD63D23F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103A41-964D-ED7C-B682-F59AC026A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9D60BE-DD8A-6363-941B-2E6072F2F0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A9F442-60D7-49B9-8C2A-73B1A835E959}" type="datetimeFigureOut">
              <a:rPr lang="de-AT" smtClean="0"/>
              <a:t>09.03.2026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91D50F-181D-2B21-EDDC-1B6E0A4103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014D27-5EB1-5426-2B1A-7F7D65092D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7BF9D6-7B12-4EDD-AE4C-48C8DD8ED44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45828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080DFC3E-EF64-E823-87EC-C23E344EC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06" y="253124"/>
            <a:ext cx="2570162" cy="962025"/>
          </a:xfrm>
        </p:spPr>
        <p:txBody>
          <a:bodyPr>
            <a:normAutofit fontScale="90000"/>
          </a:bodyPr>
          <a:lstStyle/>
          <a:p>
            <a:pPr algn="ctr"/>
            <a:r>
              <a:rPr lang="de-AT" dirty="0"/>
              <a:t>Schatzmeister</a:t>
            </a:r>
            <a:br>
              <a:rPr lang="de-AT" dirty="0"/>
            </a:br>
            <a:r>
              <a:rPr lang="de-AT" dirty="0"/>
              <a:t>TC Bludenz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0FDB0449-D4F0-4D6F-D52E-6769706D7A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53125"/>
            <a:ext cx="6172200" cy="6175108"/>
          </a:xfrm>
        </p:spPr>
        <p:txBody>
          <a:bodyPr/>
          <a:lstStyle/>
          <a:p>
            <a:r>
              <a:rPr lang="de-AT" u="sng" dirty="0"/>
              <a:t>Fakten 2025:</a:t>
            </a:r>
          </a:p>
          <a:p>
            <a:r>
              <a:rPr lang="de-AT" dirty="0"/>
              <a:t>Buchungssätze			1.604</a:t>
            </a:r>
          </a:p>
          <a:p>
            <a:r>
              <a:rPr lang="de-AT" dirty="0"/>
              <a:t>Zahlungen		    	    741</a:t>
            </a:r>
          </a:p>
          <a:p>
            <a:r>
              <a:rPr lang="de-AT" dirty="0"/>
              <a:t>Ausgangsrechnungen	    208</a:t>
            </a:r>
          </a:p>
          <a:p>
            <a:endParaRPr lang="de-AT" dirty="0"/>
          </a:p>
          <a:p>
            <a:r>
              <a:rPr lang="de-AT" sz="2000" dirty="0"/>
              <a:t>Differenz in € zum Steuerberater:</a:t>
            </a:r>
          </a:p>
          <a:p>
            <a:r>
              <a:rPr lang="de-AT" sz="2000" dirty="0"/>
              <a:t>(nach Einlesen meiner Ein- und Ausgabenrechnung)</a:t>
            </a:r>
          </a:p>
          <a:p>
            <a:r>
              <a:rPr lang="de-AT" sz="2000" dirty="0"/>
              <a:t>LIEPERT GREUSSING STURM</a:t>
            </a:r>
          </a:p>
          <a:p>
            <a:r>
              <a:rPr lang="de-AT" sz="2000" dirty="0"/>
              <a:t>WIRTSCHAFTSTREUHÄNDER / STEUERBERATER</a:t>
            </a:r>
          </a:p>
          <a:p>
            <a:r>
              <a:rPr lang="de-AT" sz="2000" dirty="0"/>
              <a:t>€ 0,00.-</a:t>
            </a:r>
          </a:p>
          <a:p>
            <a:endParaRPr lang="de-AT" sz="2000" dirty="0">
              <a:solidFill>
                <a:srgbClr val="FF0000"/>
              </a:solidFill>
            </a:endParaRPr>
          </a:p>
          <a:p>
            <a:r>
              <a:rPr lang="de-AT" sz="3000" dirty="0">
                <a:solidFill>
                  <a:srgbClr val="008080"/>
                </a:solidFill>
              </a:rPr>
              <a:t>Danke für eure Aufmerksamkeit !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2A2EBE2-9639-435D-F5DB-1C737AB569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56" t="25292" r="61540" b="39568"/>
          <a:stretch>
            <a:fillRect/>
          </a:stretch>
        </p:blipFill>
        <p:spPr bwMode="auto">
          <a:xfrm>
            <a:off x="653895" y="2165196"/>
            <a:ext cx="2712873" cy="41788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8" name="Bild 6">
            <a:extLst>
              <a:ext uri="{FF2B5EF4-FFF2-40B4-BE49-F238E27FC236}">
                <a16:creationId xmlns:a16="http://schemas.microsoft.com/office/drawing/2014/main" id="{4F687165-6B32-2E20-EA7B-F89A784068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12" y="1337945"/>
            <a:ext cx="2377440" cy="581660"/>
          </a:xfrm>
          <a:prstGeom prst="rect">
            <a:avLst/>
          </a:prstGeom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ve="http://schemas.openxmlformats.org/markup-compatibility/2006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fl="http://schemas.microsoft.com/office/word/2024/wordml/sdtformatlock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</p:spTree>
    <p:extLst>
      <p:ext uri="{BB962C8B-B14F-4D97-AF65-F5344CB8AC3E}">
        <p14:creationId xmlns:p14="http://schemas.microsoft.com/office/powerpoint/2010/main" val="217747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Schatzmeister TC Bludenz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Zortea Ludwig</dc:creator>
  <cp:lastModifiedBy>Lukas Ammann</cp:lastModifiedBy>
  <cp:revision>6</cp:revision>
  <dcterms:created xsi:type="dcterms:W3CDTF">2026-03-04T06:21:39Z</dcterms:created>
  <dcterms:modified xsi:type="dcterms:W3CDTF">2026-03-09T11:13:21Z</dcterms:modified>
</cp:coreProperties>
</file>