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1561382"/>
            <a:ext cx="10058400" cy="3407434"/>
          </a:xfrm>
        </p:spPr>
        <p:txBody>
          <a:bodyPr>
            <a:normAutofit fontScale="90000"/>
          </a:bodyPr>
          <a:lstStyle/>
          <a:p>
            <a:pPr algn="ctr"/>
            <a:br>
              <a:rPr lang="de-DE" dirty="0"/>
            </a:br>
            <a:br>
              <a:rPr lang="de-DE" dirty="0"/>
            </a:br>
            <a:r>
              <a:rPr lang="de-DE" sz="6700" dirty="0">
                <a:latin typeface="Bahnschrift SemiLight" panose="020B0502040204020203" pitchFamily="34" charset="0"/>
              </a:rPr>
              <a:t>Budgetvoranschlag </a:t>
            </a:r>
            <a:br>
              <a:rPr lang="de-DE" sz="6700" dirty="0">
                <a:latin typeface="Bahnschrift SemiLight" panose="020B0502040204020203" pitchFamily="34" charset="0"/>
              </a:rPr>
            </a:br>
            <a:r>
              <a:rPr lang="de-DE" sz="6700" dirty="0">
                <a:latin typeface="Bahnschrift SemiLight" panose="020B0502040204020203" pitchFamily="34" charset="0"/>
              </a:rPr>
              <a:t>TC Bludenz 2023</a:t>
            </a:r>
            <a:br>
              <a:rPr lang="de-DE" sz="6700" dirty="0">
                <a:latin typeface="Bahnschrift SemiLight" panose="020B0502040204020203" pitchFamily="34" charset="0"/>
              </a:rPr>
            </a:br>
            <a:r>
              <a:rPr lang="de-DE" sz="4000" dirty="0">
                <a:latin typeface="Bahnschrift SemiLight" panose="020B0502040204020203" pitchFamily="34" charset="0"/>
              </a:rPr>
              <a:t>Jahreshauptversammlung 03.03.2023</a:t>
            </a:r>
            <a:r>
              <a:rPr lang="de-DE" sz="6700" dirty="0">
                <a:latin typeface="Bahnschrift SemiLight" panose="020B0502040204020203" pitchFamily="34" charset="0"/>
              </a:rPr>
              <a:t> 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ERSTELLT von </a:t>
            </a:r>
            <a:r>
              <a:rPr lang="de-DE" dirty="0" err="1"/>
              <a:t>LuGgI</a:t>
            </a:r>
            <a:r>
              <a:rPr lang="de-DE" dirty="0"/>
              <a:t> Zortea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006" y="103518"/>
            <a:ext cx="3571050" cy="93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7521"/>
          </a:xfrm>
        </p:spPr>
        <p:txBody>
          <a:bodyPr>
            <a:normAutofit fontScale="90000"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Verein Allgemein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Einnahmen 133.500,00	Ausgaben 148.550,00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33647"/>
          </a:xfrm>
        </p:spPr>
        <p:txBody>
          <a:bodyPr>
            <a:normAutofit fontScale="62500" lnSpcReduction="20000"/>
          </a:bodyPr>
          <a:lstStyle/>
          <a:p>
            <a:pPr marL="1471400" lvl="8" indent="0">
              <a:buNone/>
            </a:pPr>
            <a:r>
              <a:rPr lang="de-DE" sz="1000" dirty="0"/>
              <a:t>		</a:t>
            </a:r>
            <a:r>
              <a:rPr lang="de-DE" sz="1600" dirty="0"/>
              <a:t>Einnahmen   -    Ausgaben				Einnahmen    -    Ausgaben</a:t>
            </a:r>
          </a:p>
          <a:p>
            <a:r>
              <a:rPr lang="de-DE" sz="1600" dirty="0"/>
              <a:t>Mitgliedsbeiträge		50.000,00	0,00		European Kids Open	40.000,00	28.000,00					</a:t>
            </a:r>
          </a:p>
          <a:p>
            <a:r>
              <a:rPr lang="de-DE" sz="1600" dirty="0"/>
              <a:t>Förderungen (Stadt, ASVÖ, </a:t>
            </a:r>
            <a:r>
              <a:rPr lang="de-DE" sz="1600" dirty="0" err="1"/>
              <a:t>ValBlu</a:t>
            </a:r>
            <a:r>
              <a:rPr lang="de-DE" sz="1600" dirty="0"/>
              <a:t>)	8.500,00	0,00		Kosten Vereinsmeisterschaft	1.000,00	1.000,00	</a:t>
            </a:r>
          </a:p>
          <a:p>
            <a:r>
              <a:rPr lang="de-DE" sz="1600" dirty="0"/>
              <a:t>Externe Dienstleistungen		0,00	11.500,00		VTV-Gebühren		0,00	5.500,00</a:t>
            </a:r>
          </a:p>
          <a:p>
            <a:r>
              <a:rPr lang="de-DE" sz="1600" dirty="0"/>
              <a:t>Reinigung			0,00	3.000,00		Zuschüsse VMM		0,00	2.500,00</a:t>
            </a:r>
          </a:p>
          <a:p>
            <a:r>
              <a:rPr lang="de-DE" sz="1600" dirty="0"/>
              <a:t>Gästebuchungen Sommer		4.000,00	0,00		Material (Bälle, Dressen..)	0.000,00	3.000,00</a:t>
            </a:r>
          </a:p>
          <a:p>
            <a:r>
              <a:rPr lang="de-DE" sz="1600" dirty="0"/>
              <a:t>Versicherungen			0,00	3.200,00		Damen Bundesliga	20.000,00	20.000,00</a:t>
            </a:r>
          </a:p>
          <a:p>
            <a:r>
              <a:rPr lang="de-DE" sz="1600" dirty="0"/>
              <a:t>Rundfunkgebühren, Telefon		0,00	350,00		Erasmus Projekt		0,00	0.000,00		</a:t>
            </a:r>
          </a:p>
          <a:p>
            <a:r>
              <a:rPr lang="de-DE" sz="1600" dirty="0"/>
              <a:t>Wasser/Kanal/Müll		0,00	500,00		Sonstiges		0,00	10.000,00</a:t>
            </a:r>
          </a:p>
          <a:p>
            <a:r>
              <a:rPr lang="de-DE" sz="1600" dirty="0"/>
              <a:t>Strom/Gas			0,00	8.500,00		Platzwart		0,00	11.000,00</a:t>
            </a:r>
          </a:p>
          <a:p>
            <a:r>
              <a:rPr lang="de-DE" sz="1600" dirty="0"/>
              <a:t>Büro/Homepage		0,00	3.500,00		Plätze (Sand, Sanierung)	0,00	7.500,00</a:t>
            </a:r>
          </a:p>
          <a:p>
            <a:r>
              <a:rPr lang="de-DE" sz="1600" dirty="0"/>
              <a:t>Bankspesen/Tilgung		0,00	12.500,00		Clubheim		0,00	2.000,00</a:t>
            </a:r>
          </a:p>
          <a:p>
            <a:r>
              <a:rPr lang="de-DE" sz="1600" dirty="0"/>
              <a:t>Jugendförderung (Transparente)		12.000,00	12.000,00		Instandhaltung		0,00	3.000,00	</a:t>
            </a:r>
          </a:p>
          <a:p>
            <a:r>
              <a:rPr lang="de-DE" sz="1600" dirty="0"/>
              <a:t>		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006" y="103518"/>
            <a:ext cx="3571050" cy="93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7521"/>
          </a:xfrm>
        </p:spPr>
        <p:txBody>
          <a:bodyPr>
            <a:normAutofit fontScale="90000"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Verein Traglufthalle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Einnahmen 73.000,00	Ausgaben 55.000,00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33647"/>
          </a:xfrm>
        </p:spPr>
        <p:txBody>
          <a:bodyPr>
            <a:normAutofit/>
          </a:bodyPr>
          <a:lstStyle/>
          <a:p>
            <a:pPr marL="1471400" lvl="8" indent="0">
              <a:buNone/>
            </a:pPr>
            <a:r>
              <a:rPr lang="de-DE" sz="1000" dirty="0"/>
              <a:t>		</a:t>
            </a:r>
          </a:p>
          <a:p>
            <a:pPr marL="1471400" lvl="8" indent="0">
              <a:buNone/>
            </a:pPr>
            <a:r>
              <a:rPr lang="de-DE" sz="1000" dirty="0"/>
              <a:t>		</a:t>
            </a:r>
            <a:r>
              <a:rPr lang="de-DE" sz="1600" dirty="0"/>
              <a:t>Einnahmen   -   Ausgaben		</a:t>
            </a:r>
          </a:p>
          <a:p>
            <a:r>
              <a:rPr lang="de-DE" sz="1600" dirty="0"/>
              <a:t>Erlöse Abo		65.000,00               0,00						</a:t>
            </a:r>
          </a:p>
          <a:p>
            <a:r>
              <a:rPr lang="de-DE" sz="1600" dirty="0"/>
              <a:t>Sonstige Erlöse		  8.000,00	              0,00		</a:t>
            </a:r>
          </a:p>
          <a:p>
            <a:r>
              <a:rPr lang="de-DE" sz="1600" dirty="0"/>
              <a:t>Instandhaltung (Auf-, Abbau)	          0,00	     12.000,00		</a:t>
            </a:r>
          </a:p>
          <a:p>
            <a:r>
              <a:rPr lang="de-DE" sz="1600" dirty="0"/>
              <a:t>Betriebs-, Heizkosten	          0,00	     23.000,00		</a:t>
            </a:r>
          </a:p>
          <a:p>
            <a:r>
              <a:rPr lang="de-DE" sz="1600" dirty="0"/>
              <a:t>Versicherung		          0,00	       1.000,00		</a:t>
            </a:r>
          </a:p>
          <a:p>
            <a:r>
              <a:rPr lang="de-DE" sz="1600" dirty="0"/>
              <a:t>Kredittilgung		          0,00	     19.000,00		</a:t>
            </a:r>
          </a:p>
          <a:p>
            <a:r>
              <a:rPr lang="de-DE" sz="1600" dirty="0"/>
              <a:t>			</a:t>
            </a:r>
          </a:p>
          <a:p>
            <a:r>
              <a:rPr lang="de-DE" sz="1600" dirty="0"/>
              <a:t>		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006" y="103518"/>
            <a:ext cx="3571050" cy="93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5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7521"/>
          </a:xfrm>
        </p:spPr>
        <p:txBody>
          <a:bodyPr>
            <a:normAutofit fontScale="90000"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Verein Tennishalle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Einnahmen 29.500,00	Ausgaben 29.400,00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33647"/>
          </a:xfrm>
        </p:spPr>
        <p:txBody>
          <a:bodyPr>
            <a:normAutofit fontScale="92500" lnSpcReduction="10000"/>
          </a:bodyPr>
          <a:lstStyle/>
          <a:p>
            <a:pPr marL="1471400" lvl="8" indent="0">
              <a:buNone/>
            </a:pPr>
            <a:r>
              <a:rPr lang="de-DE" sz="1000" dirty="0"/>
              <a:t>		</a:t>
            </a:r>
          </a:p>
          <a:p>
            <a:pPr marL="1471400" lvl="8" indent="0">
              <a:buNone/>
            </a:pPr>
            <a:r>
              <a:rPr lang="de-DE" sz="1000" dirty="0"/>
              <a:t>		</a:t>
            </a:r>
            <a:r>
              <a:rPr lang="de-DE" sz="1600" dirty="0"/>
              <a:t>Einnahmen  -  Ausgaben		</a:t>
            </a:r>
          </a:p>
          <a:p>
            <a:r>
              <a:rPr lang="de-DE" sz="1600" dirty="0"/>
              <a:t>Erlöse Abo		28.000,00                0,00							</a:t>
            </a:r>
          </a:p>
          <a:p>
            <a:r>
              <a:rPr lang="de-DE" sz="1600" dirty="0"/>
              <a:t>Erlöse Bandenwerbung	  1.500,00	             0,00		</a:t>
            </a:r>
          </a:p>
          <a:p>
            <a:r>
              <a:rPr lang="de-DE" sz="1600" dirty="0"/>
              <a:t>Instandhaltung 		          0,00	     1.500,00		</a:t>
            </a:r>
          </a:p>
          <a:p>
            <a:r>
              <a:rPr lang="de-DE" sz="1600" dirty="0"/>
              <a:t>Betriebs-, Heizkosten		          0,00	   16.000,00		</a:t>
            </a:r>
          </a:p>
          <a:p>
            <a:r>
              <a:rPr lang="de-DE" sz="1600" dirty="0"/>
              <a:t>Reinigung			          0,00	     3.500,00		</a:t>
            </a:r>
          </a:p>
          <a:p>
            <a:r>
              <a:rPr lang="de-DE" sz="1600" dirty="0"/>
              <a:t>Miete			          0,00	     7.000,00</a:t>
            </a:r>
          </a:p>
          <a:p>
            <a:r>
              <a:rPr lang="de-DE" sz="1600" dirty="0"/>
              <a:t>A1 Internet		          0,00	     1.300,00</a:t>
            </a:r>
          </a:p>
          <a:p>
            <a:r>
              <a:rPr lang="de-DE" sz="1600" dirty="0"/>
              <a:t>Bankspesen		          0,00	        100,00			</a:t>
            </a:r>
          </a:p>
          <a:p>
            <a:r>
              <a:rPr lang="de-DE" sz="1600" dirty="0"/>
              <a:t>			</a:t>
            </a:r>
          </a:p>
          <a:p>
            <a:r>
              <a:rPr lang="de-DE" sz="1600" dirty="0"/>
              <a:t>		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006" y="103518"/>
            <a:ext cx="3571050" cy="93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5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7521"/>
          </a:xfrm>
        </p:spPr>
        <p:txBody>
          <a:bodyPr>
            <a:normAutofit fontScale="90000"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Verein Wirtschaft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Einnahmen 56.000,00	Ausgaben 37.200,00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33647"/>
          </a:xfrm>
        </p:spPr>
        <p:txBody>
          <a:bodyPr>
            <a:normAutofit/>
          </a:bodyPr>
          <a:lstStyle/>
          <a:p>
            <a:pPr marL="1471400" lvl="8" indent="0">
              <a:buNone/>
            </a:pPr>
            <a:r>
              <a:rPr lang="de-DE" sz="1000" dirty="0"/>
              <a:t>		</a:t>
            </a:r>
          </a:p>
          <a:p>
            <a:pPr marL="1471400" lvl="8" indent="0">
              <a:buNone/>
            </a:pPr>
            <a:r>
              <a:rPr lang="de-DE" sz="1000" dirty="0"/>
              <a:t>		</a:t>
            </a:r>
            <a:r>
              <a:rPr lang="de-DE" sz="1600" dirty="0"/>
              <a:t>Einnahmen  -  Ausgaben		</a:t>
            </a:r>
          </a:p>
          <a:p>
            <a:r>
              <a:rPr lang="de-DE" sz="1500" dirty="0"/>
              <a:t>Erlöse Clubheim		  56.000,00                 0,00						</a:t>
            </a:r>
          </a:p>
          <a:p>
            <a:r>
              <a:rPr lang="de-DE" sz="1500" dirty="0"/>
              <a:t>Wareneinsatz		            0,00	      27.000,00		</a:t>
            </a:r>
          </a:p>
          <a:p>
            <a:r>
              <a:rPr lang="de-DE" sz="1500" dirty="0"/>
              <a:t>Reinigung		          	            0,00	        6.500,00		</a:t>
            </a:r>
          </a:p>
          <a:p>
            <a:r>
              <a:rPr lang="de-DE" sz="1500" dirty="0"/>
              <a:t>Betriebs-, Heizkosten	          	            0,00	        2.500,00		</a:t>
            </a:r>
          </a:p>
          <a:p>
            <a:r>
              <a:rPr lang="de-DE" sz="1500" dirty="0"/>
              <a:t>Finanzamt		                                  0,00         1.200,00	</a:t>
            </a:r>
            <a:r>
              <a:rPr lang="de-DE" sz="1600" dirty="0"/>
              <a:t>	</a:t>
            </a:r>
          </a:p>
          <a:p>
            <a:r>
              <a:rPr lang="de-DE" sz="1600" dirty="0"/>
              <a:t>			</a:t>
            </a:r>
          </a:p>
          <a:p>
            <a:r>
              <a:rPr lang="de-DE" sz="1600" dirty="0"/>
              <a:t>			</a:t>
            </a:r>
          </a:p>
          <a:p>
            <a:r>
              <a:rPr lang="de-DE" sz="1600" dirty="0"/>
              <a:t>		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006" y="103518"/>
            <a:ext cx="3571050" cy="93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44660"/>
            <a:ext cx="10058400" cy="837521"/>
          </a:xfrm>
        </p:spPr>
        <p:txBody>
          <a:bodyPr>
            <a:normAutofit fontScale="90000"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TC-Bludenz Total: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Einnahmen 263.500,00	Ausgaben 255.950,00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33647"/>
          </a:xfrm>
        </p:spPr>
        <p:txBody>
          <a:bodyPr>
            <a:normAutofit fontScale="92500" lnSpcReduction="10000"/>
          </a:bodyPr>
          <a:lstStyle/>
          <a:p>
            <a:pPr marL="1471400" lvl="8" indent="0">
              <a:buNone/>
            </a:pPr>
            <a:r>
              <a:rPr lang="de-DE" sz="1000" dirty="0"/>
              <a:t>		</a:t>
            </a:r>
          </a:p>
          <a:p>
            <a:pPr marL="1471400" lvl="8" indent="0">
              <a:buNone/>
            </a:pPr>
            <a:r>
              <a:rPr lang="de-DE" sz="1000" dirty="0"/>
              <a:t>			         </a:t>
            </a:r>
            <a:r>
              <a:rPr lang="de-DE" sz="1600" dirty="0"/>
              <a:t>Einnahmen          -        Ausgaben		</a:t>
            </a:r>
          </a:p>
          <a:p>
            <a:r>
              <a:rPr lang="de-DE" dirty="0"/>
              <a:t>Verein		 		 133.500,00       -        148.550,00</a:t>
            </a:r>
          </a:p>
          <a:p>
            <a:r>
              <a:rPr lang="de-DE" dirty="0"/>
              <a:t>Traglufthalle			    73.000,00      -          55.000,00				</a:t>
            </a:r>
          </a:p>
          <a:p>
            <a:r>
              <a:rPr lang="de-DE" dirty="0"/>
              <a:t>Tennishalle			    29.500,00      - 	      29.400,00		</a:t>
            </a:r>
          </a:p>
          <a:p>
            <a:r>
              <a:rPr lang="de-DE" dirty="0" err="1"/>
              <a:t>Gastro</a:t>
            </a:r>
            <a:r>
              <a:rPr lang="de-DE" dirty="0"/>
              <a:t>		          	                    56.000,00       -	      37.200,00</a:t>
            </a:r>
            <a:r>
              <a:rPr lang="de-DE" sz="1400" dirty="0"/>
              <a:t>	</a:t>
            </a:r>
          </a:p>
          <a:p>
            <a:r>
              <a:rPr lang="de-DE" sz="1600" dirty="0"/>
              <a:t>	</a:t>
            </a:r>
          </a:p>
          <a:p>
            <a:r>
              <a:rPr lang="de-DE" dirty="0"/>
              <a:t>Total:				  292.000,00      -        270.150,00</a:t>
            </a:r>
          </a:p>
          <a:p>
            <a:r>
              <a:rPr lang="de-DE" dirty="0"/>
              <a:t>Überschuss:				€  21.850,00				</a:t>
            </a:r>
          </a:p>
          <a:p>
            <a:r>
              <a:rPr lang="de-DE" sz="1600" dirty="0"/>
              <a:t>			</a:t>
            </a:r>
          </a:p>
          <a:p>
            <a:r>
              <a:rPr lang="de-DE" sz="1600" dirty="0"/>
              <a:t>		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006" y="103518"/>
            <a:ext cx="3571050" cy="93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97542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628</Words>
  <Application>Microsoft Office PowerPoint</Application>
  <PresentationFormat>Breitbild</PresentationFormat>
  <Paragraphs>65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Bahnschrift SemiLight</vt:lpstr>
      <vt:lpstr>Calibri</vt:lpstr>
      <vt:lpstr>Calibri Light</vt:lpstr>
      <vt:lpstr>Rückblick</vt:lpstr>
      <vt:lpstr>  Budgetvoranschlag  TC Bludenz 2023 Jahreshauptversammlung 03.03.2023  </vt:lpstr>
      <vt:lpstr>Verein Allgemein  Einnahmen 133.500,00 Ausgaben 148.550,00</vt:lpstr>
      <vt:lpstr>Verein Traglufthalle  Einnahmen 73.000,00 Ausgaben 55.000,00</vt:lpstr>
      <vt:lpstr>Verein Tennishalle  Einnahmen 29.500,00 Ausgaben 29.400,00</vt:lpstr>
      <vt:lpstr>Verein Wirtschaft  Einnahmen 56.000,00 Ausgaben 37.200,00</vt:lpstr>
      <vt:lpstr>TC-Bludenz Total:  Einnahmen 263.500,00 Ausgaben 255.950,00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Frankreich</dc:title>
  <dc:creator>Zortea Ludwig</dc:creator>
  <cp:lastModifiedBy>Zortea Ludwig</cp:lastModifiedBy>
  <cp:revision>307</cp:revision>
  <cp:lastPrinted>2022-03-14T13:59:54Z</cp:lastPrinted>
  <dcterms:created xsi:type="dcterms:W3CDTF">2017-07-25T07:43:31Z</dcterms:created>
  <dcterms:modified xsi:type="dcterms:W3CDTF">2023-02-13T11:00:35Z</dcterms:modified>
</cp:coreProperties>
</file>